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L/M/H sidearms have evolved into considerably different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 —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244152" y="2072139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939" y="1924069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7347</TotalTime>
  <Words>2556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 — Considering electrostatic fluctuations through the ion self energy</vt:lpstr>
      <vt:lpstr>Future Work — 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265</cp:revision>
  <dcterms:created xsi:type="dcterms:W3CDTF">2022-03-28T18:43:16Z</dcterms:created>
  <dcterms:modified xsi:type="dcterms:W3CDTF">2022-09-13T19:04:34Z</dcterms:modified>
</cp:coreProperties>
</file>